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73" r:id="rId2"/>
  </p:sldMasterIdLst>
  <p:notesMasterIdLst>
    <p:notesMasterId r:id="rId6"/>
  </p:notesMasterIdLst>
  <p:sldIdLst>
    <p:sldId id="362" r:id="rId3"/>
    <p:sldId id="360" r:id="rId4"/>
    <p:sldId id="3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1F67"/>
    <a:srgbClr val="FFFFFF"/>
    <a:srgbClr val="BC8FDD"/>
    <a:srgbClr val="4F76A1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52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666" y="114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jpg>
</file>

<file path=ppt/media/image10.gif>
</file>

<file path=ppt/media/image11.gif>
</file>

<file path=ppt/media/image12.gif>
</file>

<file path=ppt/media/image13.gif>
</file>

<file path=ppt/media/image14.gif>
</file>

<file path=ppt/media/image15.webp>
</file>

<file path=ppt/media/image16.gif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3">
            <a:extLst>
              <a:ext uri="{FF2B5EF4-FFF2-40B4-BE49-F238E27FC236}">
                <a16:creationId xmlns:a16="http://schemas.microsoft.com/office/drawing/2014/main" id="{8C9C815E-15D4-48E1-8EBE-7E07C11F17D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47486" y="342900"/>
            <a:ext cx="5926499" cy="6172200"/>
          </a:xfrm>
          <a:custGeom>
            <a:avLst/>
            <a:gdLst>
              <a:gd name="connsiteX0" fmla="*/ 1240972 w 5926499"/>
              <a:gd name="connsiteY0" fmla="*/ 0 h 6172200"/>
              <a:gd name="connsiteX1" fmla="*/ 5926499 w 5926499"/>
              <a:gd name="connsiteY1" fmla="*/ 0 h 6172200"/>
              <a:gd name="connsiteX2" fmla="*/ 5926499 w 5926499"/>
              <a:gd name="connsiteY2" fmla="*/ 6172200 h 6172200"/>
              <a:gd name="connsiteX3" fmla="*/ 1240972 w 5926499"/>
              <a:gd name="connsiteY3" fmla="*/ 6172200 h 6172200"/>
              <a:gd name="connsiteX4" fmla="*/ 1240972 w 5926499"/>
              <a:gd name="connsiteY4" fmla="*/ 6015988 h 6172200"/>
              <a:gd name="connsiteX5" fmla="*/ 92399 w 5926499"/>
              <a:gd name="connsiteY5" fmla="*/ 6015988 h 6172200"/>
              <a:gd name="connsiteX6" fmla="*/ 92399 w 5926499"/>
              <a:gd name="connsiteY6" fmla="*/ 5938701 h 6172200"/>
              <a:gd name="connsiteX7" fmla="*/ 1240972 w 5926499"/>
              <a:gd name="connsiteY7" fmla="*/ 5938701 h 6172200"/>
              <a:gd name="connsiteX8" fmla="*/ 1240972 w 5926499"/>
              <a:gd name="connsiteY8" fmla="*/ 5859778 h 6172200"/>
              <a:gd name="connsiteX9" fmla="*/ 497028 w 5926499"/>
              <a:gd name="connsiteY9" fmla="*/ 5859778 h 6172200"/>
              <a:gd name="connsiteX10" fmla="*/ 497028 w 5926499"/>
              <a:gd name="connsiteY10" fmla="*/ 5668190 h 6172200"/>
              <a:gd name="connsiteX11" fmla="*/ 1240972 w 5926499"/>
              <a:gd name="connsiteY11" fmla="*/ 5668190 h 6172200"/>
              <a:gd name="connsiteX12" fmla="*/ 1240972 w 5926499"/>
              <a:gd name="connsiteY12" fmla="*/ 5589267 h 6172200"/>
              <a:gd name="connsiteX13" fmla="*/ 2775704 w 5926499"/>
              <a:gd name="connsiteY13" fmla="*/ 5589267 h 6172200"/>
              <a:gd name="connsiteX14" fmla="*/ 2775704 w 5926499"/>
              <a:gd name="connsiteY14" fmla="*/ 5511980 h 6172200"/>
              <a:gd name="connsiteX15" fmla="*/ 1240972 w 5926499"/>
              <a:gd name="connsiteY15" fmla="*/ 5511980 h 6172200"/>
              <a:gd name="connsiteX16" fmla="*/ 1240972 w 5926499"/>
              <a:gd name="connsiteY16" fmla="*/ 5222694 h 6172200"/>
              <a:gd name="connsiteX17" fmla="*/ 2993421 w 5926499"/>
              <a:gd name="connsiteY17" fmla="*/ 5222694 h 6172200"/>
              <a:gd name="connsiteX18" fmla="*/ 2993421 w 5926499"/>
              <a:gd name="connsiteY18" fmla="*/ 5031107 h 6172200"/>
              <a:gd name="connsiteX19" fmla="*/ 1240972 w 5926499"/>
              <a:gd name="connsiteY19" fmla="*/ 5031107 h 6172200"/>
              <a:gd name="connsiteX20" fmla="*/ 1240972 w 5926499"/>
              <a:gd name="connsiteY20" fmla="*/ 4922382 h 6172200"/>
              <a:gd name="connsiteX21" fmla="*/ 225578 w 5926499"/>
              <a:gd name="connsiteY21" fmla="*/ 4922382 h 6172200"/>
              <a:gd name="connsiteX22" fmla="*/ 225578 w 5926499"/>
              <a:gd name="connsiteY22" fmla="*/ 4845095 h 6172200"/>
              <a:gd name="connsiteX23" fmla="*/ 1240972 w 5926499"/>
              <a:gd name="connsiteY23" fmla="*/ 4845095 h 6172200"/>
              <a:gd name="connsiteX24" fmla="*/ 1240972 w 5926499"/>
              <a:gd name="connsiteY24" fmla="*/ 4721133 h 6172200"/>
              <a:gd name="connsiteX25" fmla="*/ 2181818 w 5926499"/>
              <a:gd name="connsiteY25" fmla="*/ 4721133 h 6172200"/>
              <a:gd name="connsiteX26" fmla="*/ 2181818 w 5926499"/>
              <a:gd name="connsiteY26" fmla="*/ 4655818 h 6172200"/>
              <a:gd name="connsiteX27" fmla="*/ 1240972 w 5926499"/>
              <a:gd name="connsiteY27" fmla="*/ 4655818 h 6172200"/>
              <a:gd name="connsiteX28" fmla="*/ 1240972 w 5926499"/>
              <a:gd name="connsiteY28" fmla="*/ 4516481 h 6172200"/>
              <a:gd name="connsiteX29" fmla="*/ 497028 w 5926499"/>
              <a:gd name="connsiteY29" fmla="*/ 4516481 h 6172200"/>
              <a:gd name="connsiteX30" fmla="*/ 497028 w 5926499"/>
              <a:gd name="connsiteY30" fmla="*/ 4439194 h 6172200"/>
              <a:gd name="connsiteX31" fmla="*/ 1240972 w 5926499"/>
              <a:gd name="connsiteY31" fmla="*/ 4439194 h 6172200"/>
              <a:gd name="connsiteX32" fmla="*/ 1240972 w 5926499"/>
              <a:gd name="connsiteY32" fmla="*/ 4321628 h 6172200"/>
              <a:gd name="connsiteX33" fmla="*/ 2347278 w 5926499"/>
              <a:gd name="connsiteY33" fmla="*/ 4321628 h 6172200"/>
              <a:gd name="connsiteX34" fmla="*/ 2347278 w 5926499"/>
              <a:gd name="connsiteY34" fmla="*/ 4130040 h 6172200"/>
              <a:gd name="connsiteX35" fmla="*/ 1240972 w 5926499"/>
              <a:gd name="connsiteY35" fmla="*/ 4130040 h 6172200"/>
              <a:gd name="connsiteX36" fmla="*/ 1240972 w 5926499"/>
              <a:gd name="connsiteY36" fmla="*/ 3828776 h 6172200"/>
              <a:gd name="connsiteX37" fmla="*/ 2347278 w 5926499"/>
              <a:gd name="connsiteY37" fmla="*/ 3828776 h 6172200"/>
              <a:gd name="connsiteX38" fmla="*/ 2347278 w 5926499"/>
              <a:gd name="connsiteY38" fmla="*/ 3751489 h 6172200"/>
              <a:gd name="connsiteX39" fmla="*/ 1240972 w 5926499"/>
              <a:gd name="connsiteY39" fmla="*/ 3751489 h 6172200"/>
              <a:gd name="connsiteX40" fmla="*/ 1240972 w 5926499"/>
              <a:gd name="connsiteY40" fmla="*/ 3567249 h 6172200"/>
              <a:gd name="connsiteX41" fmla="*/ 544605 w 5926499"/>
              <a:gd name="connsiteY41" fmla="*/ 3567249 h 6172200"/>
              <a:gd name="connsiteX42" fmla="*/ 544605 w 5926499"/>
              <a:gd name="connsiteY42" fmla="*/ 3279866 h 6172200"/>
              <a:gd name="connsiteX43" fmla="*/ 1240972 w 5926499"/>
              <a:gd name="connsiteY43" fmla="*/ 3279866 h 6172200"/>
              <a:gd name="connsiteX44" fmla="*/ 1240972 w 5926499"/>
              <a:gd name="connsiteY44" fmla="*/ 3141069 h 6172200"/>
              <a:gd name="connsiteX45" fmla="*/ 0 w 5926499"/>
              <a:gd name="connsiteY45" fmla="*/ 3141069 h 6172200"/>
              <a:gd name="connsiteX46" fmla="*/ 0 w 5926499"/>
              <a:gd name="connsiteY46" fmla="*/ 3063782 h 6172200"/>
              <a:gd name="connsiteX47" fmla="*/ 1240972 w 5926499"/>
              <a:gd name="connsiteY47" fmla="*/ 3063782 h 6172200"/>
              <a:gd name="connsiteX48" fmla="*/ 1240972 w 5926499"/>
              <a:gd name="connsiteY48" fmla="*/ 2942953 h 6172200"/>
              <a:gd name="connsiteX49" fmla="*/ 343464 w 5926499"/>
              <a:gd name="connsiteY49" fmla="*/ 2942953 h 6172200"/>
              <a:gd name="connsiteX50" fmla="*/ 343464 w 5926499"/>
              <a:gd name="connsiteY50" fmla="*/ 2865666 h 6172200"/>
              <a:gd name="connsiteX51" fmla="*/ 1240972 w 5926499"/>
              <a:gd name="connsiteY51" fmla="*/ 2865666 h 6172200"/>
              <a:gd name="connsiteX52" fmla="*/ 1240972 w 5926499"/>
              <a:gd name="connsiteY52" fmla="*/ 2770414 h 6172200"/>
              <a:gd name="connsiteX53" fmla="*/ 2020709 w 5926499"/>
              <a:gd name="connsiteY53" fmla="*/ 2770414 h 6172200"/>
              <a:gd name="connsiteX54" fmla="*/ 2020709 w 5926499"/>
              <a:gd name="connsiteY54" fmla="*/ 2705099 h 6172200"/>
              <a:gd name="connsiteX55" fmla="*/ 1240972 w 5926499"/>
              <a:gd name="connsiteY55" fmla="*/ 2705099 h 6172200"/>
              <a:gd name="connsiteX56" fmla="*/ 1240972 w 5926499"/>
              <a:gd name="connsiteY56" fmla="*/ 2453364 h 6172200"/>
              <a:gd name="connsiteX57" fmla="*/ 2113162 w 5926499"/>
              <a:gd name="connsiteY57" fmla="*/ 2453364 h 6172200"/>
              <a:gd name="connsiteX58" fmla="*/ 2113162 w 5926499"/>
              <a:gd name="connsiteY58" fmla="*/ 2261777 h 6172200"/>
              <a:gd name="connsiteX59" fmla="*/ 1240972 w 5926499"/>
              <a:gd name="connsiteY59" fmla="*/ 2261777 h 6172200"/>
              <a:gd name="connsiteX60" fmla="*/ 1240972 w 5926499"/>
              <a:gd name="connsiteY60" fmla="*/ 2065018 h 6172200"/>
              <a:gd name="connsiteX61" fmla="*/ 544605 w 5926499"/>
              <a:gd name="connsiteY61" fmla="*/ 2065018 h 6172200"/>
              <a:gd name="connsiteX62" fmla="*/ 544605 w 5926499"/>
              <a:gd name="connsiteY62" fmla="*/ 1999703 h 6172200"/>
              <a:gd name="connsiteX63" fmla="*/ 1240972 w 5926499"/>
              <a:gd name="connsiteY63" fmla="*/ 1999703 h 6172200"/>
              <a:gd name="connsiteX64" fmla="*/ 1240972 w 5926499"/>
              <a:gd name="connsiteY64" fmla="*/ 1794507 h 6172200"/>
              <a:gd name="connsiteX65" fmla="*/ 2587402 w 5926499"/>
              <a:gd name="connsiteY65" fmla="*/ 1794507 h 6172200"/>
              <a:gd name="connsiteX66" fmla="*/ 2587402 w 5926499"/>
              <a:gd name="connsiteY66" fmla="*/ 1717220 h 6172200"/>
              <a:gd name="connsiteX67" fmla="*/ 1240972 w 5926499"/>
              <a:gd name="connsiteY67" fmla="*/ 1717220 h 6172200"/>
              <a:gd name="connsiteX68" fmla="*/ 1240972 w 5926499"/>
              <a:gd name="connsiteY68" fmla="*/ 1582782 h 6172200"/>
              <a:gd name="connsiteX69" fmla="*/ 191589 w 5926499"/>
              <a:gd name="connsiteY69" fmla="*/ 1582782 h 6172200"/>
              <a:gd name="connsiteX70" fmla="*/ 191589 w 5926499"/>
              <a:gd name="connsiteY70" fmla="*/ 1391193 h 6172200"/>
              <a:gd name="connsiteX71" fmla="*/ 1240972 w 5926499"/>
              <a:gd name="connsiteY71" fmla="*/ 1391193 h 6172200"/>
              <a:gd name="connsiteX72" fmla="*/ 1240972 w 5926499"/>
              <a:gd name="connsiteY72" fmla="*/ 1256756 h 6172200"/>
              <a:gd name="connsiteX73" fmla="*/ 2981203 w 5926499"/>
              <a:gd name="connsiteY73" fmla="*/ 1256756 h 6172200"/>
              <a:gd name="connsiteX74" fmla="*/ 2981203 w 5926499"/>
              <a:gd name="connsiteY74" fmla="*/ 1179469 h 6172200"/>
              <a:gd name="connsiteX75" fmla="*/ 1240972 w 5926499"/>
              <a:gd name="connsiteY75" fmla="*/ 1179469 h 6172200"/>
              <a:gd name="connsiteX76" fmla="*/ 1240972 w 5926499"/>
              <a:gd name="connsiteY76" fmla="*/ 1024346 h 6172200"/>
              <a:gd name="connsiteX77" fmla="*/ 2051188 w 5926499"/>
              <a:gd name="connsiteY77" fmla="*/ 1024346 h 6172200"/>
              <a:gd name="connsiteX78" fmla="*/ 2051188 w 5926499"/>
              <a:gd name="connsiteY78" fmla="*/ 828402 h 6172200"/>
              <a:gd name="connsiteX79" fmla="*/ 1240972 w 5926499"/>
              <a:gd name="connsiteY79" fmla="*/ 828402 h 6172200"/>
              <a:gd name="connsiteX80" fmla="*/ 1240972 w 5926499"/>
              <a:gd name="connsiteY80" fmla="*/ 695597 h 6172200"/>
              <a:gd name="connsiteX81" fmla="*/ 579440 w 5926499"/>
              <a:gd name="connsiteY81" fmla="*/ 695597 h 6172200"/>
              <a:gd name="connsiteX82" fmla="*/ 579440 w 5926499"/>
              <a:gd name="connsiteY82" fmla="*/ 504009 h 6172200"/>
              <a:gd name="connsiteX83" fmla="*/ 1240972 w 5926499"/>
              <a:gd name="connsiteY83" fmla="*/ 504009 h 6172200"/>
              <a:gd name="connsiteX84" fmla="*/ 1240972 w 5926499"/>
              <a:gd name="connsiteY84" fmla="*/ 447943 h 6172200"/>
              <a:gd name="connsiteX85" fmla="*/ 977276 w 5926499"/>
              <a:gd name="connsiteY85" fmla="*/ 447943 h 6172200"/>
              <a:gd name="connsiteX86" fmla="*/ 977276 w 5926499"/>
              <a:gd name="connsiteY86" fmla="*/ 370656 h 6172200"/>
              <a:gd name="connsiteX87" fmla="*/ 1240972 w 5926499"/>
              <a:gd name="connsiteY87" fmla="*/ 370656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5926499" h="6172200">
                <a:moveTo>
                  <a:pt x="1240972" y="0"/>
                </a:moveTo>
                <a:lnTo>
                  <a:pt x="5926499" y="0"/>
                </a:lnTo>
                <a:lnTo>
                  <a:pt x="5926499" y="6172200"/>
                </a:lnTo>
                <a:lnTo>
                  <a:pt x="1240972" y="6172200"/>
                </a:lnTo>
                <a:lnTo>
                  <a:pt x="1240972" y="6015988"/>
                </a:lnTo>
                <a:lnTo>
                  <a:pt x="92399" y="6015988"/>
                </a:lnTo>
                <a:lnTo>
                  <a:pt x="92399" y="5938701"/>
                </a:lnTo>
                <a:lnTo>
                  <a:pt x="1240972" y="5938701"/>
                </a:lnTo>
                <a:lnTo>
                  <a:pt x="1240972" y="5859778"/>
                </a:lnTo>
                <a:lnTo>
                  <a:pt x="497028" y="5859778"/>
                </a:lnTo>
                <a:lnTo>
                  <a:pt x="497028" y="5668190"/>
                </a:lnTo>
                <a:lnTo>
                  <a:pt x="1240972" y="5668190"/>
                </a:lnTo>
                <a:lnTo>
                  <a:pt x="1240972" y="5589267"/>
                </a:lnTo>
                <a:lnTo>
                  <a:pt x="2775704" y="5589267"/>
                </a:lnTo>
                <a:lnTo>
                  <a:pt x="2775704" y="5511980"/>
                </a:lnTo>
                <a:lnTo>
                  <a:pt x="1240972" y="5511980"/>
                </a:lnTo>
                <a:lnTo>
                  <a:pt x="1240972" y="5222694"/>
                </a:lnTo>
                <a:lnTo>
                  <a:pt x="2993421" y="5222694"/>
                </a:lnTo>
                <a:lnTo>
                  <a:pt x="2993421" y="5031107"/>
                </a:lnTo>
                <a:lnTo>
                  <a:pt x="1240972" y="5031107"/>
                </a:lnTo>
                <a:lnTo>
                  <a:pt x="1240972" y="4922382"/>
                </a:lnTo>
                <a:lnTo>
                  <a:pt x="225578" y="4922382"/>
                </a:lnTo>
                <a:lnTo>
                  <a:pt x="225578" y="4845095"/>
                </a:lnTo>
                <a:lnTo>
                  <a:pt x="1240972" y="4845095"/>
                </a:lnTo>
                <a:lnTo>
                  <a:pt x="1240972" y="4721133"/>
                </a:lnTo>
                <a:lnTo>
                  <a:pt x="2181818" y="4721133"/>
                </a:lnTo>
                <a:lnTo>
                  <a:pt x="2181818" y="4655818"/>
                </a:lnTo>
                <a:lnTo>
                  <a:pt x="1240972" y="4655818"/>
                </a:lnTo>
                <a:lnTo>
                  <a:pt x="1240972" y="4516481"/>
                </a:lnTo>
                <a:lnTo>
                  <a:pt x="497028" y="4516481"/>
                </a:lnTo>
                <a:lnTo>
                  <a:pt x="497028" y="4439194"/>
                </a:lnTo>
                <a:lnTo>
                  <a:pt x="1240972" y="4439194"/>
                </a:lnTo>
                <a:lnTo>
                  <a:pt x="1240972" y="4321628"/>
                </a:lnTo>
                <a:lnTo>
                  <a:pt x="2347278" y="4321628"/>
                </a:lnTo>
                <a:lnTo>
                  <a:pt x="2347278" y="4130040"/>
                </a:lnTo>
                <a:lnTo>
                  <a:pt x="1240972" y="4130040"/>
                </a:lnTo>
                <a:lnTo>
                  <a:pt x="1240972" y="3828776"/>
                </a:lnTo>
                <a:lnTo>
                  <a:pt x="2347278" y="3828776"/>
                </a:lnTo>
                <a:lnTo>
                  <a:pt x="2347278" y="3751489"/>
                </a:lnTo>
                <a:lnTo>
                  <a:pt x="1240972" y="3751489"/>
                </a:lnTo>
                <a:lnTo>
                  <a:pt x="1240972" y="3567249"/>
                </a:lnTo>
                <a:lnTo>
                  <a:pt x="544605" y="3567249"/>
                </a:lnTo>
                <a:lnTo>
                  <a:pt x="544605" y="3279866"/>
                </a:lnTo>
                <a:lnTo>
                  <a:pt x="1240972" y="3279866"/>
                </a:lnTo>
                <a:lnTo>
                  <a:pt x="1240972" y="3141069"/>
                </a:lnTo>
                <a:lnTo>
                  <a:pt x="0" y="3141069"/>
                </a:lnTo>
                <a:lnTo>
                  <a:pt x="0" y="3063782"/>
                </a:lnTo>
                <a:lnTo>
                  <a:pt x="1240972" y="3063782"/>
                </a:lnTo>
                <a:lnTo>
                  <a:pt x="1240972" y="2942953"/>
                </a:lnTo>
                <a:lnTo>
                  <a:pt x="343464" y="2942953"/>
                </a:lnTo>
                <a:lnTo>
                  <a:pt x="343464" y="2865666"/>
                </a:lnTo>
                <a:lnTo>
                  <a:pt x="1240972" y="2865666"/>
                </a:lnTo>
                <a:lnTo>
                  <a:pt x="1240972" y="2770414"/>
                </a:lnTo>
                <a:lnTo>
                  <a:pt x="2020709" y="2770414"/>
                </a:lnTo>
                <a:lnTo>
                  <a:pt x="2020709" y="2705099"/>
                </a:lnTo>
                <a:lnTo>
                  <a:pt x="1240972" y="2705099"/>
                </a:lnTo>
                <a:lnTo>
                  <a:pt x="1240972" y="2453364"/>
                </a:lnTo>
                <a:lnTo>
                  <a:pt x="2113162" y="2453364"/>
                </a:lnTo>
                <a:lnTo>
                  <a:pt x="2113162" y="2261777"/>
                </a:lnTo>
                <a:lnTo>
                  <a:pt x="1240972" y="2261777"/>
                </a:lnTo>
                <a:lnTo>
                  <a:pt x="1240972" y="2065018"/>
                </a:lnTo>
                <a:lnTo>
                  <a:pt x="544605" y="2065018"/>
                </a:lnTo>
                <a:lnTo>
                  <a:pt x="544605" y="1999703"/>
                </a:lnTo>
                <a:lnTo>
                  <a:pt x="1240972" y="1999703"/>
                </a:lnTo>
                <a:lnTo>
                  <a:pt x="1240972" y="1794507"/>
                </a:lnTo>
                <a:lnTo>
                  <a:pt x="2587402" y="1794507"/>
                </a:lnTo>
                <a:lnTo>
                  <a:pt x="2587402" y="1717220"/>
                </a:lnTo>
                <a:lnTo>
                  <a:pt x="1240972" y="1717220"/>
                </a:lnTo>
                <a:lnTo>
                  <a:pt x="1240972" y="1582782"/>
                </a:lnTo>
                <a:lnTo>
                  <a:pt x="191589" y="1582782"/>
                </a:lnTo>
                <a:lnTo>
                  <a:pt x="191589" y="1391193"/>
                </a:lnTo>
                <a:lnTo>
                  <a:pt x="1240972" y="1391193"/>
                </a:lnTo>
                <a:lnTo>
                  <a:pt x="1240972" y="1256756"/>
                </a:lnTo>
                <a:lnTo>
                  <a:pt x="2981203" y="1256756"/>
                </a:lnTo>
                <a:lnTo>
                  <a:pt x="2981203" y="1179469"/>
                </a:lnTo>
                <a:lnTo>
                  <a:pt x="1240972" y="1179469"/>
                </a:lnTo>
                <a:lnTo>
                  <a:pt x="1240972" y="1024346"/>
                </a:lnTo>
                <a:lnTo>
                  <a:pt x="2051188" y="1024346"/>
                </a:lnTo>
                <a:lnTo>
                  <a:pt x="2051188" y="828402"/>
                </a:lnTo>
                <a:lnTo>
                  <a:pt x="1240972" y="828402"/>
                </a:lnTo>
                <a:lnTo>
                  <a:pt x="1240972" y="695597"/>
                </a:lnTo>
                <a:lnTo>
                  <a:pt x="579440" y="695597"/>
                </a:lnTo>
                <a:lnTo>
                  <a:pt x="579440" y="504009"/>
                </a:lnTo>
                <a:lnTo>
                  <a:pt x="1240972" y="504009"/>
                </a:lnTo>
                <a:lnTo>
                  <a:pt x="1240972" y="447943"/>
                </a:lnTo>
                <a:lnTo>
                  <a:pt x="977276" y="447943"/>
                </a:lnTo>
                <a:lnTo>
                  <a:pt x="977276" y="370656"/>
                </a:lnTo>
                <a:lnTo>
                  <a:pt x="1240972" y="370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A247CFD5-A527-42E9-9A1D-7256EE24AE7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8418" y="2"/>
            <a:ext cx="6533583" cy="6857999"/>
          </a:xfrm>
          <a:custGeom>
            <a:avLst/>
            <a:gdLst>
              <a:gd name="connsiteX0" fmla="*/ 2592666 w 6533583"/>
              <a:gd name="connsiteY0" fmla="*/ 0 h 6857999"/>
              <a:gd name="connsiteX1" fmla="*/ 6533583 w 6533583"/>
              <a:gd name="connsiteY1" fmla="*/ 0 h 6857999"/>
              <a:gd name="connsiteX2" fmla="*/ 6533583 w 6533583"/>
              <a:gd name="connsiteY2" fmla="*/ 1085634 h 6857999"/>
              <a:gd name="connsiteX3" fmla="*/ 4351340 w 6533583"/>
              <a:gd name="connsiteY3" fmla="*/ 6857999 h 6857999"/>
              <a:gd name="connsiteX4" fmla="*/ 0 w 6533583"/>
              <a:gd name="connsiteY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3583" h="6857999">
                <a:moveTo>
                  <a:pt x="2592666" y="0"/>
                </a:moveTo>
                <a:lnTo>
                  <a:pt x="6533583" y="0"/>
                </a:lnTo>
                <a:lnTo>
                  <a:pt x="6533583" y="1085634"/>
                </a:lnTo>
                <a:lnTo>
                  <a:pt x="4351340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B953A2-1280-43A2-971F-52F369FC529E}"/>
              </a:ext>
            </a:extLst>
          </p:cNvPr>
          <p:cNvSpPr/>
          <p:nvPr userDrawn="1"/>
        </p:nvSpPr>
        <p:spPr>
          <a:xfrm>
            <a:off x="-3" y="-1"/>
            <a:ext cx="12192003" cy="35550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904462-1962-43CF-B3A5-72AC0978C97F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100846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AD6C93BA-F12A-47BA-9075-666D41862635}"/>
              </a:ext>
            </a:extLst>
          </p:cNvPr>
          <p:cNvSpPr>
            <a:spLocks noGrp="1"/>
          </p:cNvSpPr>
          <p:nvPr>
            <p:ph type="pic" sz="quarter" idx="66" hasCustomPrompt="1"/>
          </p:nvPr>
        </p:nvSpPr>
        <p:spPr>
          <a:xfrm>
            <a:off x="8480425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ECA5DA5D-7E69-4BFD-88A9-3FBB40DC9E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59504D-5FA5-4684-9F7B-086950A54AA7}"/>
              </a:ext>
            </a:extLst>
          </p:cNvPr>
          <p:cNvSpPr/>
          <p:nvPr userDrawn="1"/>
        </p:nvSpPr>
        <p:spPr>
          <a:xfrm>
            <a:off x="0" y="0"/>
            <a:ext cx="43218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7D5C7C0A-FA85-431D-B075-FE39CF9B00AD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197030" y="414070"/>
            <a:ext cx="2249607" cy="17802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48B487E-554B-4761-A849-121182AF1CFF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3197030" y="2548389"/>
            <a:ext cx="2249607" cy="17802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5D81BA-962D-4020-9DE9-4F4858BF7EE0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197030" y="4682708"/>
            <a:ext cx="2249607" cy="17802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114F5EF-8E95-466A-A02E-7D423CA7430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535992" y="0"/>
            <a:ext cx="7656008" cy="6871547"/>
          </a:xfrm>
          <a:custGeom>
            <a:avLst/>
            <a:gdLst>
              <a:gd name="connsiteX0" fmla="*/ 7099553 w 7656008"/>
              <a:gd name="connsiteY0" fmla="*/ 1 h 6871547"/>
              <a:gd name="connsiteX1" fmla="*/ 7656008 w 7656008"/>
              <a:gd name="connsiteY1" fmla="*/ 1 h 6871547"/>
              <a:gd name="connsiteX2" fmla="*/ 7656008 w 7656008"/>
              <a:gd name="connsiteY2" fmla="*/ 6858001 h 6871547"/>
              <a:gd name="connsiteX3" fmla="*/ 7090045 w 7656008"/>
              <a:gd name="connsiteY3" fmla="*/ 6858001 h 6871547"/>
              <a:gd name="connsiteX4" fmla="*/ 3665798 w 7656008"/>
              <a:gd name="connsiteY4" fmla="*/ 3433756 h 6871547"/>
              <a:gd name="connsiteX5" fmla="*/ 3440540 w 7656008"/>
              <a:gd name="connsiteY5" fmla="*/ 0 h 6871547"/>
              <a:gd name="connsiteX6" fmla="*/ 6881081 w 7656008"/>
              <a:gd name="connsiteY6" fmla="*/ 0 h 6871547"/>
              <a:gd name="connsiteX7" fmla="*/ 3440540 w 7656008"/>
              <a:gd name="connsiteY7" fmla="*/ 3440541 h 6871547"/>
              <a:gd name="connsiteX8" fmla="*/ 6871547 w 7656008"/>
              <a:gd name="connsiteY8" fmla="*/ 6871547 h 6871547"/>
              <a:gd name="connsiteX9" fmla="*/ 3431006 w 7656008"/>
              <a:gd name="connsiteY9" fmla="*/ 6871547 h 6871547"/>
              <a:gd name="connsiteX10" fmla="*/ 0 w 7656008"/>
              <a:gd name="connsiteY10" fmla="*/ 3440541 h 6871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56008" h="6871547">
                <a:moveTo>
                  <a:pt x="7099553" y="1"/>
                </a:moveTo>
                <a:lnTo>
                  <a:pt x="7656008" y="1"/>
                </a:lnTo>
                <a:lnTo>
                  <a:pt x="7656008" y="6858001"/>
                </a:lnTo>
                <a:lnTo>
                  <a:pt x="7090045" y="6858001"/>
                </a:lnTo>
                <a:lnTo>
                  <a:pt x="3665798" y="3433756"/>
                </a:lnTo>
                <a:close/>
                <a:moveTo>
                  <a:pt x="3440540" y="0"/>
                </a:moveTo>
                <a:lnTo>
                  <a:pt x="6881081" y="0"/>
                </a:lnTo>
                <a:lnTo>
                  <a:pt x="3440540" y="3440541"/>
                </a:lnTo>
                <a:lnTo>
                  <a:pt x="6871547" y="6871547"/>
                </a:lnTo>
                <a:lnTo>
                  <a:pt x="3431006" y="6871547"/>
                </a:lnTo>
                <a:lnTo>
                  <a:pt x="0" y="344054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39FE96-948C-4D02-A318-34BF5C06D022}"/>
              </a:ext>
            </a:extLst>
          </p:cNvPr>
          <p:cNvGrpSpPr/>
          <p:nvPr userDrawn="1"/>
        </p:nvGrpSpPr>
        <p:grpSpPr>
          <a:xfrm>
            <a:off x="4196676" y="1650757"/>
            <a:ext cx="3798650" cy="2992952"/>
            <a:chOff x="2862987" y="1731312"/>
            <a:chExt cx="3418025" cy="269305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645E1A4-4B8A-402C-BA5E-F079FC93D1A9}"/>
                </a:ext>
              </a:extLst>
            </p:cNvPr>
            <p:cNvGrpSpPr/>
            <p:nvPr/>
          </p:nvGrpSpPr>
          <p:grpSpPr>
            <a:xfrm>
              <a:off x="4863456" y="1894632"/>
              <a:ext cx="1417556" cy="2448506"/>
              <a:chOff x="4863456" y="1894632"/>
              <a:chExt cx="1417556" cy="2448506"/>
            </a:xfrm>
          </p:grpSpPr>
          <p:sp>
            <p:nvSpPr>
              <p:cNvPr id="18" name="Rounded Rectangle 21">
                <a:extLst>
                  <a:ext uri="{FF2B5EF4-FFF2-40B4-BE49-F238E27FC236}">
                    <a16:creationId xmlns:a16="http://schemas.microsoft.com/office/drawing/2014/main" id="{234BFB0D-AE35-454E-9E26-3F75637E9029}"/>
                  </a:ext>
                </a:extLst>
              </p:cNvPr>
              <p:cNvSpPr/>
              <p:nvPr userDrawn="1"/>
            </p:nvSpPr>
            <p:spPr>
              <a:xfrm>
                <a:off x="4863456" y="1894632"/>
                <a:ext cx="1417556" cy="244850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29E2443-6E39-4B53-9287-404DB192E749}"/>
                  </a:ext>
                </a:extLst>
              </p:cNvPr>
              <p:cNvSpPr/>
              <p:nvPr userDrawn="1"/>
            </p:nvSpPr>
            <p:spPr>
              <a:xfrm>
                <a:off x="5479028" y="2000031"/>
                <a:ext cx="186408" cy="36001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B2779CD-D9E4-4A8A-A3B9-973CEE302EE5}"/>
                  </a:ext>
                </a:extLst>
              </p:cNvPr>
              <p:cNvGrpSpPr/>
              <p:nvPr userDrawn="1"/>
            </p:nvGrpSpPr>
            <p:grpSpPr>
              <a:xfrm>
                <a:off x="5503568" y="4128564"/>
                <a:ext cx="137331" cy="151064"/>
                <a:chOff x="2453209" y="5151638"/>
                <a:chExt cx="191820" cy="211002"/>
              </a:xfrm>
            </p:grpSpPr>
            <p:sp>
              <p:nvSpPr>
                <p:cNvPr id="22" name="Oval 21">
                  <a:extLst>
                    <a:ext uri="{FF2B5EF4-FFF2-40B4-BE49-F238E27FC236}">
                      <a16:creationId xmlns:a16="http://schemas.microsoft.com/office/drawing/2014/main" id="{4D871E96-A648-4CC5-96FD-5D1E38E3CBB9}"/>
                    </a:ext>
                  </a:extLst>
                </p:cNvPr>
                <p:cNvSpPr/>
                <p:nvPr userDrawn="1"/>
              </p:nvSpPr>
              <p:spPr>
                <a:xfrm>
                  <a:off x="2453209" y="5151638"/>
                  <a:ext cx="191820" cy="2110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3" name="Rounded Rectangle 35">
                  <a:extLst>
                    <a:ext uri="{FF2B5EF4-FFF2-40B4-BE49-F238E27FC236}">
                      <a16:creationId xmlns:a16="http://schemas.microsoft.com/office/drawing/2014/main" id="{1110B8B5-BB0B-4491-A462-EC093E27A3D2}"/>
                    </a:ext>
                  </a:extLst>
                </p:cNvPr>
                <p:cNvSpPr/>
                <p:nvPr userDrawn="1"/>
              </p:nvSpPr>
              <p:spPr>
                <a:xfrm>
                  <a:off x="2505251" y="5208531"/>
                  <a:ext cx="87734" cy="97215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FA93EA6D-475B-43F2-92C4-8034C0065E34}"/>
                  </a:ext>
                </a:extLst>
              </p:cNvPr>
              <p:cNvSpPr/>
              <p:nvPr/>
            </p:nvSpPr>
            <p:spPr>
              <a:xfrm>
                <a:off x="5361788" y="2104137"/>
                <a:ext cx="839496" cy="196777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D26F119-C04D-4ED1-872A-CD553E9A3C2C}"/>
                </a:ext>
              </a:extLst>
            </p:cNvPr>
            <p:cNvGrpSpPr/>
            <p:nvPr/>
          </p:nvGrpSpPr>
          <p:grpSpPr>
            <a:xfrm>
              <a:off x="2862987" y="1894632"/>
              <a:ext cx="1417556" cy="2448506"/>
              <a:chOff x="2862987" y="1894632"/>
              <a:chExt cx="1417556" cy="2448506"/>
            </a:xfrm>
          </p:grpSpPr>
          <p:sp>
            <p:nvSpPr>
              <p:cNvPr id="12" name="Rounded Rectangle 24">
                <a:extLst>
                  <a:ext uri="{FF2B5EF4-FFF2-40B4-BE49-F238E27FC236}">
                    <a16:creationId xmlns:a16="http://schemas.microsoft.com/office/drawing/2014/main" id="{AEB14E91-9ADD-41CC-B34E-545DCAE7CCC7}"/>
                  </a:ext>
                </a:extLst>
              </p:cNvPr>
              <p:cNvSpPr/>
              <p:nvPr userDrawn="1"/>
            </p:nvSpPr>
            <p:spPr>
              <a:xfrm>
                <a:off x="2862987" y="1894632"/>
                <a:ext cx="1417556" cy="244850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EC13E77-D04D-44A7-9660-15090CC34340}"/>
                  </a:ext>
                </a:extLst>
              </p:cNvPr>
              <p:cNvSpPr/>
              <p:nvPr userDrawn="1"/>
            </p:nvSpPr>
            <p:spPr>
              <a:xfrm>
                <a:off x="3478559" y="2015923"/>
                <a:ext cx="186408" cy="36001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26F01269-0C7E-48BE-91AA-E4F322B3E96C}"/>
                  </a:ext>
                </a:extLst>
              </p:cNvPr>
              <p:cNvGrpSpPr/>
              <p:nvPr userDrawn="1"/>
            </p:nvGrpSpPr>
            <p:grpSpPr>
              <a:xfrm>
                <a:off x="3503099" y="4128565"/>
                <a:ext cx="137331" cy="151064"/>
                <a:chOff x="2453209" y="5151638"/>
                <a:chExt cx="191820" cy="211002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1EF61853-8635-404B-ADC5-A48E16C7C7B7}"/>
                    </a:ext>
                  </a:extLst>
                </p:cNvPr>
                <p:cNvSpPr/>
                <p:nvPr userDrawn="1"/>
              </p:nvSpPr>
              <p:spPr>
                <a:xfrm>
                  <a:off x="2453209" y="5151638"/>
                  <a:ext cx="191820" cy="2110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Rounded Rectangle 33">
                  <a:extLst>
                    <a:ext uri="{FF2B5EF4-FFF2-40B4-BE49-F238E27FC236}">
                      <a16:creationId xmlns:a16="http://schemas.microsoft.com/office/drawing/2014/main" id="{5D285D41-2BA6-41FE-B5EE-1641ABF80260}"/>
                    </a:ext>
                  </a:extLst>
                </p:cNvPr>
                <p:cNvSpPr/>
                <p:nvPr userDrawn="1"/>
              </p:nvSpPr>
              <p:spPr>
                <a:xfrm>
                  <a:off x="2505251" y="5208531"/>
                  <a:ext cx="87734" cy="97215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32CE450-A1D8-496E-86C1-76864115384F}"/>
                  </a:ext>
                </a:extLst>
              </p:cNvPr>
              <p:cNvSpPr/>
              <p:nvPr/>
            </p:nvSpPr>
            <p:spPr>
              <a:xfrm>
                <a:off x="2958987" y="2104137"/>
                <a:ext cx="839496" cy="196777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CD8D002-4E69-4E03-ABBB-D7BDCDC74044}"/>
                </a:ext>
              </a:extLst>
            </p:cNvPr>
            <p:cNvGrpSpPr/>
            <p:nvPr/>
          </p:nvGrpSpPr>
          <p:grpSpPr>
            <a:xfrm>
              <a:off x="3789598" y="1731312"/>
              <a:ext cx="1559139" cy="2693058"/>
              <a:chOff x="3789598" y="1731312"/>
              <a:chExt cx="1559139" cy="2693058"/>
            </a:xfrm>
          </p:grpSpPr>
          <p:sp>
            <p:nvSpPr>
              <p:cNvPr id="6" name="Rounded Rectangle 27">
                <a:extLst>
                  <a:ext uri="{FF2B5EF4-FFF2-40B4-BE49-F238E27FC236}">
                    <a16:creationId xmlns:a16="http://schemas.microsoft.com/office/drawing/2014/main" id="{9D95B5E0-7E3E-4B81-9E33-1FB1F4C048E4}"/>
                  </a:ext>
                </a:extLst>
              </p:cNvPr>
              <p:cNvSpPr/>
              <p:nvPr userDrawn="1"/>
            </p:nvSpPr>
            <p:spPr>
              <a:xfrm>
                <a:off x="3789598" y="1731312"/>
                <a:ext cx="1559139" cy="2693058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449C468-B9C8-4394-85B6-AA18557890BC}"/>
                  </a:ext>
                </a:extLst>
              </p:cNvPr>
              <p:cNvSpPr/>
              <p:nvPr userDrawn="1"/>
            </p:nvSpPr>
            <p:spPr>
              <a:xfrm>
                <a:off x="4475963" y="1858631"/>
                <a:ext cx="186408" cy="36001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AC6058DD-1ED3-4501-9CCC-CB6E96E23A01}"/>
                  </a:ext>
                </a:extLst>
              </p:cNvPr>
              <p:cNvGrpSpPr/>
              <p:nvPr userDrawn="1"/>
            </p:nvGrpSpPr>
            <p:grpSpPr>
              <a:xfrm>
                <a:off x="4493644" y="4176986"/>
                <a:ext cx="151047" cy="166152"/>
                <a:chOff x="2453209" y="5151638"/>
                <a:chExt cx="191820" cy="211002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46A4412E-B4A1-4BB0-81D5-13B7EB853614}"/>
                    </a:ext>
                  </a:extLst>
                </p:cNvPr>
                <p:cNvSpPr/>
                <p:nvPr userDrawn="1"/>
              </p:nvSpPr>
              <p:spPr>
                <a:xfrm>
                  <a:off x="2453209" y="5151638"/>
                  <a:ext cx="191820" cy="2110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Rounded Rectangle 31">
                  <a:extLst>
                    <a:ext uri="{FF2B5EF4-FFF2-40B4-BE49-F238E27FC236}">
                      <a16:creationId xmlns:a16="http://schemas.microsoft.com/office/drawing/2014/main" id="{6D2B3A01-9BD1-4BE8-9984-E4BD5D56314C}"/>
                    </a:ext>
                  </a:extLst>
                </p:cNvPr>
                <p:cNvSpPr/>
                <p:nvPr userDrawn="1"/>
              </p:nvSpPr>
              <p:spPr>
                <a:xfrm>
                  <a:off x="2505251" y="5208531"/>
                  <a:ext cx="87734" cy="97215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51DE70D-3AEA-4A2B-85D1-ECA37A76F9B4}"/>
                  </a:ext>
                </a:extLst>
              </p:cNvPr>
              <p:cNvSpPr/>
              <p:nvPr/>
            </p:nvSpPr>
            <p:spPr>
              <a:xfrm>
                <a:off x="3888524" y="1953447"/>
                <a:ext cx="1370057" cy="216254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2C5EF023-4738-48BA-9BA0-15432147C42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5328994" y="1897629"/>
            <a:ext cx="1530045" cy="240335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1D4DB218-75D4-4C3B-8DAD-881511FC281C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289755" y="2057745"/>
            <a:ext cx="932980" cy="219425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D8052B6F-A924-4153-BB7F-B5908337DAA2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974022" y="2057745"/>
            <a:ext cx="932980" cy="219425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BBE65526-7A64-4541-9EE3-A02D25575F5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5D3193-6C63-4653-A117-06D3E50573FB}"/>
              </a:ext>
            </a:extLst>
          </p:cNvPr>
          <p:cNvSpPr/>
          <p:nvPr userDrawn="1"/>
        </p:nvSpPr>
        <p:spPr>
          <a:xfrm>
            <a:off x="826852" y="0"/>
            <a:ext cx="4562272" cy="41731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7413935-246E-41D7-B0BF-6C7AF303412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90281" y="3287949"/>
            <a:ext cx="8874868" cy="29223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9" r:id="rId15"/>
    <p:sldLayoutId id="2147483687" r:id="rId16"/>
    <p:sldLayoutId id="2147483671" r:id="rId17"/>
    <p:sldLayoutId id="2147483672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gif"/><Relationship Id="rId5" Type="http://schemas.openxmlformats.org/officeDocument/2006/relationships/image" Target="../media/image15.webp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CED145-C4AF-4048-D676-2F1CE4D6C8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5400"/>
            <a:ext cx="12192001" cy="6864350"/>
          </a:xfrm>
          <a:prstGeom prst="rect">
            <a:avLst/>
          </a:prstGeom>
        </p:spPr>
      </p:pic>
      <p:sp>
        <p:nvSpPr>
          <p:cNvPr id="4" name="Arrow: Pentagon 3">
            <a:extLst>
              <a:ext uri="{FF2B5EF4-FFF2-40B4-BE49-F238E27FC236}">
                <a16:creationId xmlns:a16="http://schemas.microsoft.com/office/drawing/2014/main" id="{9E4EAE51-69B6-6D79-24A8-2AC1DEBCF61A}"/>
              </a:ext>
            </a:extLst>
          </p:cNvPr>
          <p:cNvSpPr/>
          <p:nvPr/>
        </p:nvSpPr>
        <p:spPr>
          <a:xfrm flipH="1">
            <a:off x="-1420" y="4267200"/>
            <a:ext cx="12192001" cy="2590800"/>
          </a:xfrm>
          <a:prstGeom prst="homePlate">
            <a:avLst>
              <a:gd name="adj" fmla="val 52217"/>
            </a:avLst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7C0281-1F7C-E705-5806-ED9880BE1ECD}"/>
              </a:ext>
            </a:extLst>
          </p:cNvPr>
          <p:cNvSpPr txBox="1"/>
          <p:nvPr/>
        </p:nvSpPr>
        <p:spPr>
          <a:xfrm>
            <a:off x="1289748" y="4631576"/>
            <a:ext cx="10507133" cy="1862048"/>
          </a:xfrm>
          <a:prstGeom prst="rect">
            <a:avLst/>
          </a:prstGeom>
          <a:solidFill>
            <a:srgbClr val="FFC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500" dirty="0">
                <a:solidFill>
                  <a:schemeClr val="bg1"/>
                </a:solidFill>
                <a:latin typeface="Bernard MT Condensed" panose="02050806060905020404" pitchFamily="18" charset="0"/>
                <a:cs typeface="Arial" pitchFamily="34" charset="0"/>
              </a:rPr>
              <a:t>PROBABILITY</a:t>
            </a:r>
            <a:endParaRPr lang="ko-KR" altLang="en-US" sz="5400" dirty="0">
              <a:solidFill>
                <a:schemeClr val="bg1"/>
              </a:solidFill>
              <a:latin typeface="Bernard MT Condensed" panose="02050806060905020404" pitchFamily="18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3817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A524A6-35A6-8DEE-B68B-C57D582038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Arrow: Pentagon 3">
            <a:extLst>
              <a:ext uri="{FF2B5EF4-FFF2-40B4-BE49-F238E27FC236}">
                <a16:creationId xmlns:a16="http://schemas.microsoft.com/office/drawing/2014/main" id="{FA7810EC-AFC7-324F-50D7-BDE376DD1258}"/>
              </a:ext>
            </a:extLst>
          </p:cNvPr>
          <p:cNvSpPr/>
          <p:nvPr/>
        </p:nvSpPr>
        <p:spPr>
          <a:xfrm flipH="1">
            <a:off x="6400800" y="1"/>
            <a:ext cx="5791200" cy="6857999"/>
          </a:xfrm>
          <a:prstGeom prst="homePlate">
            <a:avLst>
              <a:gd name="adj" fmla="val 31849"/>
            </a:avLst>
          </a:prstGeom>
          <a:solidFill>
            <a:srgbClr val="BC8FDD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2A6139C-0537-6EE9-33EF-CEA62B7E1A6D}"/>
              </a:ext>
            </a:extLst>
          </p:cNvPr>
          <p:cNvSpPr/>
          <p:nvPr/>
        </p:nvSpPr>
        <p:spPr>
          <a:xfrm flipH="1">
            <a:off x="6400799" y="2529841"/>
            <a:ext cx="5791200" cy="1798318"/>
          </a:xfrm>
          <a:prstGeom prst="homePlate">
            <a:avLst>
              <a:gd name="adj" fmla="val 26820"/>
            </a:avLst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DF64FC-A904-4967-BC42-88F05097EC3C}"/>
              </a:ext>
            </a:extLst>
          </p:cNvPr>
          <p:cNvSpPr txBox="1"/>
          <p:nvPr/>
        </p:nvSpPr>
        <p:spPr>
          <a:xfrm>
            <a:off x="6934200" y="3105834"/>
            <a:ext cx="5317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Baskerville Old Face" panose="02020602080505020303" pitchFamily="18" charset="0"/>
              </a:rPr>
              <a:t>Content of presentation</a:t>
            </a:r>
            <a:endParaRPr lang="en-IN" sz="3600" b="1" dirty="0">
              <a:solidFill>
                <a:schemeClr val="accent4">
                  <a:lumMod val="20000"/>
                  <a:lumOff val="80000"/>
                </a:schemeClr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112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52EAB8-548A-2875-884D-9CD596EA10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71950" cy="41719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0D75D36-90D5-9D91-30D5-4A86011224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072" y="0"/>
            <a:ext cx="3810000" cy="2857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042B2C-3A1C-46C4-7856-F6D33D8FA0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072" y="3043030"/>
            <a:ext cx="3657600" cy="2571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CFA7E0-7219-BCF1-8EEE-7060748308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0526" y="508000"/>
            <a:ext cx="3272518" cy="2349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EDCE6E-E453-C3B7-F6FE-013A73B821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278" y="4000501"/>
            <a:ext cx="3452191" cy="258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48176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 Slide Master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A047"/>
      </a:accent1>
      <a:accent2>
        <a:srgbClr val="F07C4F"/>
      </a:accent2>
      <a:accent3>
        <a:srgbClr val="F05A59"/>
      </a:accent3>
      <a:accent4>
        <a:srgbClr val="E43E5F"/>
      </a:accent4>
      <a:accent5>
        <a:srgbClr val="E04088"/>
      </a:accent5>
      <a:accent6>
        <a:srgbClr val="E23FA6"/>
      </a:accent6>
      <a:hlink>
        <a:srgbClr val="FFFFFF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ection Break Slide Master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A047"/>
      </a:accent1>
      <a:accent2>
        <a:srgbClr val="F07C4F"/>
      </a:accent2>
      <a:accent3>
        <a:srgbClr val="F05A59"/>
      </a:accent3>
      <a:accent4>
        <a:srgbClr val="E44088"/>
      </a:accent4>
      <a:accent5>
        <a:srgbClr val="E04088"/>
      </a:accent5>
      <a:accent6>
        <a:srgbClr val="E23FA6"/>
      </a:accent6>
      <a:hlink>
        <a:srgbClr val="FFFFFF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3195</TotalTime>
  <Words>4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Baskerville Old Face</vt:lpstr>
      <vt:lpstr>Bernard MT Condensed</vt:lpstr>
      <vt:lpstr>Calibri</vt:lpstr>
      <vt:lpstr>Contents Slide Master</vt:lpstr>
      <vt:lpstr>Section Break Slide Master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shaurya nair</cp:lastModifiedBy>
  <cp:revision>75</cp:revision>
  <dcterms:created xsi:type="dcterms:W3CDTF">2020-01-20T05:08:25Z</dcterms:created>
  <dcterms:modified xsi:type="dcterms:W3CDTF">2022-07-21T17:01:19Z</dcterms:modified>
</cp:coreProperties>
</file>

<file path=docProps/thumbnail.jpeg>
</file>